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1" r:id="rId5"/>
  </p:sldMasterIdLst>
  <p:sldIdLst>
    <p:sldId id="256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STER, Benjamin (blfos0)" userId="fafff1f8-1fa7-4063-8a17-28831e671b9e" providerId="ADAL" clId="{E43064C4-79CB-4E6C-AAB3-AE0433078993}"/>
    <pc:docChg chg="custSel modSld">
      <pc:chgData name="FOSTER, Benjamin (blfos0)" userId="fafff1f8-1fa7-4063-8a17-28831e671b9e" providerId="ADAL" clId="{E43064C4-79CB-4E6C-AAB3-AE0433078993}" dt="2023-02-02T00:22:00.645" v="196" actId="20577"/>
      <pc:docMkLst>
        <pc:docMk/>
      </pc:docMkLst>
      <pc:sldChg chg="addSp delSp modSp">
        <pc:chgData name="FOSTER, Benjamin (blfos0)" userId="fafff1f8-1fa7-4063-8a17-28831e671b9e" providerId="ADAL" clId="{E43064C4-79CB-4E6C-AAB3-AE0433078993}" dt="2023-02-02T00:22:00.645" v="196" actId="20577"/>
        <pc:sldMkLst>
          <pc:docMk/>
          <pc:sldMk cId="2532698193" sldId="256"/>
        </pc:sldMkLst>
        <pc:spChg chg="mod">
          <ac:chgData name="FOSTER, Benjamin (blfos0)" userId="fafff1f8-1fa7-4063-8a17-28831e671b9e" providerId="ADAL" clId="{E43064C4-79CB-4E6C-AAB3-AE0433078993}" dt="2023-01-30T23:25:02.681" v="24" actId="1076"/>
          <ac:spMkLst>
            <pc:docMk/>
            <pc:sldMk cId="2532698193" sldId="256"/>
            <ac:spMk id="2" creationId="{2D761F2A-0A31-459E-ACA1-4F66F67F165A}"/>
          </ac:spMkLst>
        </pc:spChg>
        <pc:spChg chg="mod">
          <ac:chgData name="FOSTER, Benjamin (blfos0)" userId="fafff1f8-1fa7-4063-8a17-28831e671b9e" providerId="ADAL" clId="{E43064C4-79CB-4E6C-AAB3-AE0433078993}" dt="2023-02-02T00:22:00.645" v="196" actId="20577"/>
          <ac:spMkLst>
            <pc:docMk/>
            <pc:sldMk cId="2532698193" sldId="256"/>
            <ac:spMk id="3" creationId="{AF5AD20F-67AE-464E-B1F0-2E16D461D7C9}"/>
          </ac:spMkLst>
        </pc:spChg>
        <pc:spChg chg="add del mod">
          <ac:chgData name="FOSTER, Benjamin (blfos0)" userId="fafff1f8-1fa7-4063-8a17-28831e671b9e" providerId="ADAL" clId="{E43064C4-79CB-4E6C-AAB3-AE0433078993}" dt="2023-02-02T00:20:16.006" v="97" actId="478"/>
          <ac:spMkLst>
            <pc:docMk/>
            <pc:sldMk cId="2532698193" sldId="256"/>
            <ac:spMk id="4" creationId="{C93D8FDF-210A-4369-994F-A3739B5841B7}"/>
          </ac:spMkLst>
        </pc:spChg>
        <pc:graphicFrameChg chg="modGraphic">
          <ac:chgData name="FOSTER, Benjamin (blfos0)" userId="fafff1f8-1fa7-4063-8a17-28831e671b9e" providerId="ADAL" clId="{E43064C4-79CB-4E6C-AAB3-AE0433078993}" dt="2023-02-02T00:20:24.908" v="110" actId="20577"/>
          <ac:graphicFrameMkLst>
            <pc:docMk/>
            <pc:sldMk cId="2532698193" sldId="256"/>
            <ac:graphicFrameMk id="5" creationId="{86F00D1B-A687-4214-B54D-23F7223A822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DDA8-794D-4467-ABC7-91A92B56B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9193A-0F2C-46A7-9E30-DCDD1B85D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A26E5-EEE9-4F4E-A2F9-D23DA02A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3AB56-58CF-4C89-A74F-FF2BD3C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2F26-3F79-4234-9F85-26441418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75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FD46D-547D-4502-A01D-CC1E9233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C9007-8638-45CB-8E3E-D2415D628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DCFEF-4D12-45BB-87AE-4CBFC6B7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BEF2D-DE0D-400E-AD13-7694DE37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75655-33FC-4C95-9C4B-4BA2F46E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56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98769-2BEB-4AA3-9FD1-0BB3B5086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39410-A2C1-4911-B577-884D08970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E426A-2AA9-41C3-BC8B-9A8BDBC3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5D005-79CA-46D6-BB15-949BA031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4E14-8D4C-454F-B5DC-790537F6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004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59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9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90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41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1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09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54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0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B117-5077-43BD-8E49-86C5E35F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BDFFF-EF2C-469B-BE51-24EAC6A03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A265-6DE3-4843-AB08-74DD177C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38925-AE1F-4FD6-A508-987C6A90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3A959-6AB6-4768-8199-B1DD873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9128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41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8916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05888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5961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63157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16577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90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5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6678-3640-43D6-9125-0BA6EA0B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85902-3875-4087-B999-CC2FCF403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DC209-C68D-4590-A20A-33E32D5D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3A008-D646-4400-AEAC-5718240A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37D03-5697-4CC0-B0AB-1CB6580F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5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D8DC-4D7B-4D92-BE0B-F95986D94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8D79A-79C5-43B3-B6C5-E97644286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B46D4-8F71-47FA-9C7F-587AA6432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B85F5-2A47-4CCA-80B2-6F2CF47F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AC481-6591-40D3-9468-9E94DD2C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BC73D-BEAA-4B46-8237-45DD77BC7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3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6F2F-2799-48D6-A8B7-20B6D334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05234-A007-42D5-A996-3CE731C38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2C51F-493F-4EE7-BD57-D32A2FD96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F457D-373C-4902-8D11-F1E7051E2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0E6C3-27F3-4272-86A1-770112313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8AC092-A550-4FE8-ACD3-5DDF00B91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34E53-C58A-440B-BBC1-068153A4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CC715-067D-44B1-952E-7640A8E7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81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7994-99E4-4816-BEC0-C7DA24A0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1549E-A072-4BF3-ABA9-3FF0F519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19F0F-5556-4A5D-B8FC-FE221480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9D802-A616-4F49-80EE-9D4CEDE5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00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5DC0C-4127-4D70-A173-40DF601B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9862D-AA7A-4DD9-B1F2-4DF548C8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5A06F-0A1D-4296-BE4B-E6223D84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76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FB69-A753-4F98-923A-AEEACCDA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31FE6-B968-4DAB-8787-C62941F41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2D6C6-99F8-418D-B2F9-47F3CAF20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9CE9E-2CB8-4AAC-948F-A7F6F890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2CC33-15E3-4B19-BA7D-1363792A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85E4D-B563-4A44-9C36-0A788B8D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78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91FF-8179-4EB5-A50E-3CD22C33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0EBF9F-D2FF-4E5C-91AD-414656DFE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E8693-F335-45EB-B322-65D3F1DBF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70D1A-F370-4F77-9C80-35F4490C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EF3C7-F04B-4FB7-BAAC-A9A9E5D30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2EBCC-1E85-4E2B-B34E-8EEE3A56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7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3288B5-3677-4BDD-B6C6-1FD08E51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28B13-6E2F-4F96-ADCD-EEC2CD6CA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4E478-89E2-4825-A6D7-1CBC9043D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9D8B2-79B0-4F07-BE3E-3C11245FA140}" type="datetimeFigureOut">
              <a:rPr lang="en-AU" smtClean="0"/>
              <a:t>2/02/2023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4057A-0944-49E4-9027-8569A0A15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908F1-9367-4C2B-B90D-3292E65B2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497D-2406-4B58-8337-9183C18EB1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43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1F2A-0A31-459E-ACA1-4F66F67F1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354" y="5345933"/>
            <a:ext cx="3582098" cy="736048"/>
          </a:xfrm>
        </p:spPr>
        <p:txBody>
          <a:bodyPr/>
          <a:lstStyle/>
          <a:p>
            <a:r>
              <a:rPr lang="en-AU" sz="6000" dirty="0">
                <a:solidFill>
                  <a:schemeClr val="accent2">
                    <a:lumMod val="50000"/>
                  </a:schemeClr>
                </a:solidFill>
              </a:rPr>
              <a:t>Prep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D20F-67AE-464E-B1F0-2E16D461D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652" y="5959320"/>
            <a:ext cx="9786038" cy="736047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AU" dirty="0">
                <a:solidFill>
                  <a:schemeClr val="accent2">
                    <a:lumMod val="50000"/>
                  </a:schemeClr>
                </a:solidFill>
              </a:rPr>
              <a:t>Children born between – 01/07/2018 – 30/06/2019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AU" sz="1500" i="1" dirty="0">
                <a:solidFill>
                  <a:schemeClr val="accent2">
                    <a:lumMod val="50000"/>
                  </a:schemeClr>
                </a:solidFill>
              </a:rPr>
              <a:t>School Tour available Friday Week 8 of each term at 10am. Register your interest admin@algesterss.eq.edu.au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F00D1B-A687-4214-B54D-23F7223A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82801"/>
              </p:ext>
            </p:extLst>
          </p:nvPr>
        </p:nvGraphicFramePr>
        <p:xfrm>
          <a:off x="993587" y="1216276"/>
          <a:ext cx="978603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025">
                  <a:extLst>
                    <a:ext uri="{9D8B030D-6E8A-4147-A177-3AD203B41FA5}">
                      <a16:colId xmlns:a16="http://schemas.microsoft.com/office/drawing/2014/main" val="2546995012"/>
                    </a:ext>
                  </a:extLst>
                </a:gridCol>
                <a:gridCol w="7672013">
                  <a:extLst>
                    <a:ext uri="{9D8B030D-6E8A-4147-A177-3AD203B41FA5}">
                      <a16:colId xmlns:a16="http://schemas.microsoft.com/office/drawing/2014/main" val="42520560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  <a:p>
                      <a:pPr algn="ctr"/>
                      <a:r>
                        <a:rPr lang="en-AU" dirty="0"/>
                        <a:t>ALGESTER STATE SCHOOL  -  PREP 2024</a:t>
                      </a:r>
                    </a:p>
                    <a:p>
                      <a:pPr algn="ctr"/>
                      <a:endParaRPr lang="en-A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972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Contact the school to register for Prep 2024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Complete and return Enrolment 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Provide proof of residential address, birth certificate or passport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/>
                        <a:t>Arrange time for enrolment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99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</a:rPr>
                        <a:t>August</a:t>
                      </a:r>
                      <a:r>
                        <a:rPr lang="en-AU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Interviews conducted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October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Transition sessions commence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13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dirty="0"/>
                        <a:t>Notification of Prep 2024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1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Meet the 2024 Class 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846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Prep 2024 Commences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953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66634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B6A53C3-0552-4C14-9ED1-4FF40ABB3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584" y="37159"/>
            <a:ext cx="1388853" cy="133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9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D2B81E40442C4981AFF1D405F5DC73" ma:contentTypeVersion="14" ma:contentTypeDescription="Create a new document." ma:contentTypeScope="" ma:versionID="ad2dbcaaba4e1c38a777e444293a479a">
  <xsd:schema xmlns:xsd="http://www.w3.org/2001/XMLSchema" xmlns:xs="http://www.w3.org/2001/XMLSchema" xmlns:p="http://schemas.microsoft.com/office/2006/metadata/properties" xmlns:ns1="http://schemas.microsoft.com/sharepoint/v3" xmlns:ns2="7a2a6897-ffb9-41ce-801c-6785854b3e1e" targetNamespace="http://schemas.microsoft.com/office/2006/metadata/properties" ma:root="true" ma:fieldsID="650b223d5171d1cc3b0c50b1e3d68214" ns1:_="" ns2:_="">
    <xsd:import namespace="http://schemas.microsoft.com/sharepoint/v3"/>
    <xsd:import namespace="7a2a6897-ffb9-41ce-801c-6785854b3e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a6897-ffb9-41ce-801c-6785854b3e1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ContentAuthor xmlns="7a2a6897-ffb9-41ce-801c-6785854b3e1e">
      <UserInfo>
        <DisplayName>HATZIFOTIS, Helen</DisplayName>
        <AccountId>27</AccountId>
        <AccountType/>
      </UserInfo>
    </PPContentAuthor>
    <PPModeratedBy xmlns="7a2a6897-ffb9-41ce-801c-6785854b3e1e">
      <UserInfo>
        <DisplayName>HATZIFOTIS, Helen</DisplayName>
        <AccountId>27</AccountId>
        <AccountType/>
      </UserInfo>
    </PPModeratedBy>
    <PPReviewDate xmlns="7a2a6897-ffb9-41ce-801c-6785854b3e1e">2024-02-01T14:00:00+00:00</PPReviewDate>
    <PPLastReviewedBy xmlns="7a2a6897-ffb9-41ce-801c-6785854b3e1e">
      <UserInfo>
        <DisplayName>HATZIFOTIS, Helen</DisplayName>
        <AccountId>27</AccountId>
        <AccountType/>
      </UserInfo>
    </PPLastReviewedBy>
    <PPSubmittedDate xmlns="7a2a6897-ffb9-41ce-801c-6785854b3e1e">2023-02-02T00:31:30+00:00</PPSubmittedDate>
    <PPModeratedDate xmlns="7a2a6897-ffb9-41ce-801c-6785854b3e1e">2023-02-02T00:32:32+00:00</PPModeratedDate>
    <PPLastReviewedDate xmlns="7a2a6897-ffb9-41ce-801c-6785854b3e1e">2023-02-02T00:32:32+00:00</PPLastReviewedDate>
    <PPContentOwner xmlns="7a2a6897-ffb9-41ce-801c-6785854b3e1e">
      <UserInfo>
        <DisplayName>HATZIFOTIS, Helen</DisplayName>
        <AccountId>27</AccountId>
        <AccountType/>
      </UserInfo>
    </PPContentOwner>
    <PPSubmittedBy xmlns="7a2a6897-ffb9-41ce-801c-6785854b3e1e">
      <UserInfo>
        <DisplayName>HATZIFOTIS, Helen</DisplayName>
        <AccountId>27</AccountId>
        <AccountType/>
      </UserInfo>
    </PPSubmittedBy>
    <PPReferenceNumber xmlns="7a2a6897-ffb9-41ce-801c-6785854b3e1e" xsi:nil="true"/>
    <PublishingExpirationDate xmlns="http://schemas.microsoft.com/sharepoint/v3" xsi:nil="true"/>
    <PPPublishedNotificationAddresses xmlns="7a2a6897-ffb9-41ce-801c-6785854b3e1e" xsi:nil="true"/>
    <PublishingStartDate xmlns="http://schemas.microsoft.com/sharepoint/v3" xsi:nil="true"/>
    <PPContentApprover xmlns="7a2a6897-ffb9-41ce-801c-6785854b3e1e">
      <UserInfo>
        <DisplayName>HATZIFOTIS, Helen</DisplayName>
        <AccountId>27</AccountId>
        <AccountType/>
      </UserInfo>
    </PPContentApprover>
  </documentManagement>
</p:properties>
</file>

<file path=customXml/itemProps1.xml><?xml version="1.0" encoding="utf-8"?>
<ds:datastoreItem xmlns:ds="http://schemas.openxmlformats.org/officeDocument/2006/customXml" ds:itemID="{621FFC48-76BD-4586-B259-463AE28F53CD}"/>
</file>

<file path=customXml/itemProps2.xml><?xml version="1.0" encoding="utf-8"?>
<ds:datastoreItem xmlns:ds="http://schemas.openxmlformats.org/officeDocument/2006/customXml" ds:itemID="{A5082035-1982-415A-AE73-1F9BA7ED0DE2}"/>
</file>

<file path=customXml/itemProps3.xml><?xml version="1.0" encoding="utf-8"?>
<ds:datastoreItem xmlns:ds="http://schemas.openxmlformats.org/officeDocument/2006/customXml" ds:itemID="{FC587107-4574-4561-B067-BE571C23C92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97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Prep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Registration Process 2023</dc:title>
  <dc:creator>FELIX, Michelle (mfeli8)</dc:creator>
  <cp:lastModifiedBy>FOSTER, Benjamin (blfos0)</cp:lastModifiedBy>
  <cp:revision>16</cp:revision>
  <cp:lastPrinted>2022-03-07T05:17:00Z</cp:lastPrinted>
  <dcterms:created xsi:type="dcterms:W3CDTF">2021-10-27T01:45:09Z</dcterms:created>
  <dcterms:modified xsi:type="dcterms:W3CDTF">2023-02-02T00:22:19Z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0x010100C5D2B81E40442C4981AFF1D405F5DC73</vt:lpwstr>
  </property>
</Properties>
</file>