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5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891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0588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59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6315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165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90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5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9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9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4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0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0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1F2A-0A31-459E-ACA1-4F66F67F1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63" y="5328177"/>
            <a:ext cx="3582098" cy="736048"/>
          </a:xfrm>
        </p:spPr>
        <p:txBody>
          <a:bodyPr/>
          <a:lstStyle/>
          <a:p>
            <a:r>
              <a:rPr lang="en-AU" sz="6000" dirty="0">
                <a:solidFill>
                  <a:schemeClr val="accent2">
                    <a:lumMod val="50000"/>
                  </a:schemeClr>
                </a:solidFill>
              </a:rPr>
              <a:t>Prep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D20F-67AE-464E-B1F0-2E16D461D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739" y="5950442"/>
            <a:ext cx="5546785" cy="736047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AU" dirty="0">
                <a:solidFill>
                  <a:schemeClr val="accent2">
                    <a:lumMod val="50000"/>
                  </a:schemeClr>
                </a:solidFill>
              </a:rPr>
              <a:t>Children born between – 01/07/2017 – 30/06/2018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AU" sz="1500" i="1" dirty="0">
                <a:solidFill>
                  <a:schemeClr val="accent2">
                    <a:lumMod val="50000"/>
                  </a:schemeClr>
                </a:solidFill>
              </a:rPr>
              <a:t>School Tour available last Friday of each month at10am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F00D1B-A687-4214-B54D-23F7223A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573148"/>
              </p:ext>
            </p:extLst>
          </p:nvPr>
        </p:nvGraphicFramePr>
        <p:xfrm>
          <a:off x="993587" y="1216276"/>
          <a:ext cx="978603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025">
                  <a:extLst>
                    <a:ext uri="{9D8B030D-6E8A-4147-A177-3AD203B41FA5}">
                      <a16:colId xmlns:a16="http://schemas.microsoft.com/office/drawing/2014/main" val="2546995012"/>
                    </a:ext>
                  </a:extLst>
                </a:gridCol>
                <a:gridCol w="7672013">
                  <a:extLst>
                    <a:ext uri="{9D8B030D-6E8A-4147-A177-3AD203B41FA5}">
                      <a16:colId xmlns:a16="http://schemas.microsoft.com/office/drawing/2014/main" val="42520560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  <a:p>
                      <a:pPr algn="ctr"/>
                      <a:r>
                        <a:rPr lang="en-AU" dirty="0"/>
                        <a:t>ALGESTER STATE SCHOOL  -  PREP 2023</a:t>
                      </a:r>
                    </a:p>
                    <a:p>
                      <a:pPr algn="ctr"/>
                      <a:endParaRPr lang="en-A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97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February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Contact the school to register for Prep 2023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Complete and return Enrolment 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Provide proof of residential address, birth certificate or passport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Arrange time for enrolment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99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August</a:t>
                      </a:r>
                      <a:r>
                        <a:rPr lang="en-AU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Interviews conducted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October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Transition sessions commence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3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dirty="0"/>
                        <a:t>Notification of Prep 2023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December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Meet the 2023 Class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8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January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Prep 2023 Commences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953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66634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B6A53C3-0552-4C14-9ED1-4FF40ABB3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584" y="37159"/>
            <a:ext cx="1388853" cy="133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981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D2B81E40442C4981AFF1D405F5DC73" ma:contentTypeVersion="14" ma:contentTypeDescription="Create a new document." ma:contentTypeScope="" ma:versionID="ad2dbcaaba4e1c38a777e444293a479a">
  <xsd:schema xmlns:xsd="http://www.w3.org/2001/XMLSchema" xmlns:xs="http://www.w3.org/2001/XMLSchema" xmlns:p="http://schemas.microsoft.com/office/2006/metadata/properties" xmlns:ns1="http://schemas.microsoft.com/sharepoint/v3" xmlns:ns2="7a2a6897-ffb9-41ce-801c-6785854b3e1e" targetNamespace="http://schemas.microsoft.com/office/2006/metadata/properties" ma:root="true" ma:fieldsID="650b223d5171d1cc3b0c50b1e3d68214" ns1:_="" ns2:_="">
    <xsd:import namespace="http://schemas.microsoft.com/sharepoint/v3"/>
    <xsd:import namespace="7a2a6897-ffb9-41ce-801c-6785854b3e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a6897-ffb9-41ce-801c-6785854b3e1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ContentAuthor xmlns="7a2a6897-ffb9-41ce-801c-6785854b3e1e">
      <UserInfo>
        <DisplayName>FELIX, Michelle</DisplayName>
        <AccountId>30</AccountId>
        <AccountType/>
      </UserInfo>
    </PPContentAuthor>
    <PPModeratedBy xmlns="7a2a6897-ffb9-41ce-801c-6785854b3e1e">
      <UserInfo>
        <DisplayName>FELIX, Michelle</DisplayName>
        <AccountId>30</AccountId>
        <AccountType/>
      </UserInfo>
    </PPModeratedBy>
    <PPReviewDate xmlns="7a2a6897-ffb9-41ce-801c-6785854b3e1e">2023-03-08T14:00:00+00:00</PPReviewDate>
    <PPLastReviewedBy xmlns="7a2a6897-ffb9-41ce-801c-6785854b3e1e">
      <UserInfo>
        <DisplayName>FELIX, Michelle</DisplayName>
        <AccountId>30</AccountId>
        <AccountType/>
      </UserInfo>
    </PPLastReviewedBy>
    <PPSubmittedDate xmlns="7a2a6897-ffb9-41ce-801c-6785854b3e1e">2022-03-08T23:21:04+00:00</PPSubmittedDate>
    <PPModeratedDate xmlns="7a2a6897-ffb9-41ce-801c-6785854b3e1e">2022-03-08T23:23:52+00:00</PPModeratedDate>
    <PPLastReviewedDate xmlns="7a2a6897-ffb9-41ce-801c-6785854b3e1e">2022-03-08T23:23:52+00:00</PPLastReviewedDate>
    <PPContentOwner xmlns="7a2a6897-ffb9-41ce-801c-6785854b3e1e">
      <UserInfo>
        <DisplayName>FELIX, Michelle</DisplayName>
        <AccountId>30</AccountId>
        <AccountType/>
      </UserInfo>
    </PPContentOwner>
    <PPSubmittedBy xmlns="7a2a6897-ffb9-41ce-801c-6785854b3e1e">
      <UserInfo>
        <DisplayName>FELIX, Michelle</DisplayName>
        <AccountId>30</AccountId>
        <AccountType/>
      </UserInfo>
    </PPSubmittedBy>
    <PPReferenceNumber xmlns="7a2a6897-ffb9-41ce-801c-6785854b3e1e" xsi:nil="true"/>
    <PublishingExpirationDate xmlns="http://schemas.microsoft.com/sharepoint/v3" xsi:nil="true"/>
    <PPPublishedNotificationAddresses xmlns="7a2a6897-ffb9-41ce-801c-6785854b3e1e" xsi:nil="true"/>
    <PublishingStartDate xmlns="http://schemas.microsoft.com/sharepoint/v3" xsi:nil="true"/>
    <PPContentApprover xmlns="7a2a6897-ffb9-41ce-801c-6785854b3e1e">
      <UserInfo>
        <DisplayName>FELIX, Michelle</DisplayName>
        <AccountId>30</AccountId>
        <AccountType/>
      </UserInfo>
    </PPContentApprover>
  </documentManagement>
</p:properties>
</file>

<file path=customXml/itemProps1.xml><?xml version="1.0" encoding="utf-8"?>
<ds:datastoreItem xmlns:ds="http://schemas.openxmlformats.org/officeDocument/2006/customXml" ds:itemID="{A5082035-1982-415A-AE73-1F9BA7ED0DE2}"/>
</file>

<file path=customXml/itemProps2.xml><?xml version="1.0" encoding="utf-8"?>
<ds:datastoreItem xmlns:ds="http://schemas.openxmlformats.org/officeDocument/2006/customXml" ds:itemID="{5D82EB3D-B416-40C7-A9DC-970A1FCC1F28}"/>
</file>

<file path=customXml/itemProps3.xml><?xml version="1.0" encoding="utf-8"?>
<ds:datastoreItem xmlns:ds="http://schemas.openxmlformats.org/officeDocument/2006/customXml" ds:itemID="{FC587107-4574-4561-B067-BE571C23C92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82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Prep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Registration Process 2023</dc:title>
  <dc:creator>FELIX, Michelle (mfeli8)</dc:creator>
  <cp:lastModifiedBy>FELIX, Michelle (mfeli8)</cp:lastModifiedBy>
  <cp:revision>15</cp:revision>
  <cp:lastPrinted>2022-03-07T05:17:00Z</cp:lastPrinted>
  <dcterms:created xsi:type="dcterms:W3CDTF">2021-10-27T01:45:09Z</dcterms:created>
  <dcterms:modified xsi:type="dcterms:W3CDTF">2022-03-07T05:17:35Z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0x010100C5D2B81E40442C4981AFF1D405F5DC73</vt:lpwstr>
  </property>
</Properties>
</file>